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27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2017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0668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2800" kern="0" dirty="0" smtClean="0">
                <a:solidFill>
                  <a:srgbClr val="FF0000"/>
                </a:solidFill>
              </a:rPr>
              <a:t>Propósito # 56b: </a:t>
            </a:r>
            <a:r>
              <a:rPr lang="es-ES_tradnl" altLang="en-US" sz="2800" kern="0" dirty="0" smtClean="0"/>
              <a:t>¿Quiénes son las hermanas Mirabal?</a:t>
            </a:r>
          </a:p>
          <a:p>
            <a:pPr>
              <a:buNone/>
            </a:pPr>
            <a:r>
              <a:rPr lang="es-ES_tradnl" altLang="en-US" sz="2000" kern="0" dirty="0">
                <a:solidFill>
                  <a:srgbClr val="7030A0"/>
                </a:solidFill>
              </a:rPr>
              <a:t>L.O: to </a:t>
            </a:r>
            <a:r>
              <a:rPr lang="es-ES_tradnl" altLang="en-US" sz="2000" kern="0" dirty="0" err="1">
                <a:solidFill>
                  <a:srgbClr val="7030A0"/>
                </a:solidFill>
              </a:rPr>
              <a:t>learn</a:t>
            </a:r>
            <a:r>
              <a:rPr lang="es-ES_tradnl" altLang="en-US" sz="2000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kern="0" dirty="0" err="1">
                <a:solidFill>
                  <a:srgbClr val="7030A0"/>
                </a:solidFill>
              </a:rPr>
              <a:t>about</a:t>
            </a:r>
            <a:r>
              <a:rPr lang="es-ES_tradnl" altLang="en-US" sz="2000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kern="0" dirty="0" err="1">
                <a:solidFill>
                  <a:srgbClr val="7030A0"/>
                </a:solidFill>
              </a:rPr>
              <a:t>the</a:t>
            </a:r>
            <a:r>
              <a:rPr lang="es-ES_tradnl" altLang="en-US" sz="2000" kern="0" dirty="0">
                <a:solidFill>
                  <a:srgbClr val="7030A0"/>
                </a:solidFill>
              </a:rPr>
              <a:t> ERA OF TRUJILLO in </a:t>
            </a:r>
            <a:r>
              <a:rPr lang="es-ES_tradnl" altLang="en-US" sz="2000" kern="0" dirty="0" err="1">
                <a:solidFill>
                  <a:srgbClr val="7030A0"/>
                </a:solidFill>
              </a:rPr>
              <a:t>Dominican</a:t>
            </a:r>
            <a:r>
              <a:rPr lang="es-ES_tradnl" altLang="en-US" sz="2000" kern="0" dirty="0">
                <a:solidFill>
                  <a:srgbClr val="7030A0"/>
                </a:solidFill>
              </a:rPr>
              <a:t> </a:t>
            </a:r>
            <a:r>
              <a:rPr lang="es-ES_tradnl" altLang="en-US" sz="2000" kern="0" dirty="0" err="1">
                <a:solidFill>
                  <a:srgbClr val="7030A0"/>
                </a:solidFill>
              </a:rPr>
              <a:t>Republic</a:t>
            </a:r>
            <a:endParaRPr lang="es-ES_tradnl" altLang="en-US" sz="2000" kern="0" dirty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es-ES_tradnl" altLang="en-US" sz="2400" kern="0" dirty="0" smtClean="0">
                <a:solidFill>
                  <a:srgbClr val="FF0000"/>
                </a:solidFill>
              </a:rPr>
              <a:t>Actividad Inicial: </a:t>
            </a:r>
            <a:r>
              <a:rPr lang="en-US" altLang="en-US" sz="2400" kern="0" dirty="0"/>
              <a:t>Guided </a:t>
            </a:r>
            <a:r>
              <a:rPr lang="en-US" altLang="en-US" sz="2400" kern="0" dirty="0" smtClean="0"/>
              <a:t>reflection: Why did General Trujillo imprison Mr. </a:t>
            </a:r>
            <a:r>
              <a:rPr lang="en-US" altLang="en-US" sz="2400" kern="0" dirty="0" err="1" smtClean="0"/>
              <a:t>Miraval</a:t>
            </a:r>
            <a:r>
              <a:rPr lang="en-US" altLang="en-US" sz="2400" kern="0" dirty="0" smtClean="0"/>
              <a:t> rather than Minerva? </a:t>
            </a:r>
          </a:p>
          <a:p>
            <a:pPr>
              <a:buFontTx/>
              <a:buNone/>
            </a:pPr>
            <a:r>
              <a:rPr lang="en-US" altLang="en-US" sz="2400" kern="0" dirty="0" err="1" smtClean="0">
                <a:solidFill>
                  <a:srgbClr val="FF0000"/>
                </a:solidFill>
              </a:rPr>
              <a:t>Actividades</a:t>
            </a:r>
            <a:endParaRPr lang="en-US" altLang="en-US" sz="2400" kern="0" dirty="0">
              <a:solidFill>
                <a:srgbClr val="FF0000"/>
              </a:solidFill>
            </a:endParaRPr>
          </a:p>
          <a:p>
            <a:r>
              <a:rPr lang="en-US" altLang="en-US" sz="2400" kern="0" dirty="0" smtClean="0"/>
              <a:t>Watch third scenes of the movie </a:t>
            </a:r>
            <a:r>
              <a:rPr lang="en-US" altLang="en-US" sz="2400" u="sng" kern="0" dirty="0" smtClean="0"/>
              <a:t>In the Time of the Butterflies</a:t>
            </a:r>
            <a:r>
              <a:rPr lang="en-US" altLang="en-US" sz="2400" i="1" kern="0" dirty="0" smtClean="0"/>
              <a:t> (beginning </a:t>
            </a:r>
            <a:r>
              <a:rPr lang="en-US" altLang="en-US" sz="2400" i="1" kern="0" dirty="0" smtClean="0"/>
              <a:t>at 45 </a:t>
            </a:r>
            <a:r>
              <a:rPr lang="en-US" altLang="en-US" sz="2400" i="1" kern="0" dirty="0" smtClean="0"/>
              <a:t>MIN.)</a:t>
            </a:r>
            <a:endParaRPr lang="en-US" altLang="en-US" sz="2400" kern="0" dirty="0" smtClean="0"/>
          </a:p>
          <a:p>
            <a:r>
              <a:rPr lang="en-US" altLang="en-US" sz="24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24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2400" kern="0" dirty="0" smtClean="0">
                <a:solidFill>
                  <a:srgbClr val="FF0000"/>
                </a:solidFill>
              </a:rPr>
              <a:t> # 56b:</a:t>
            </a:r>
          </a:p>
          <a:p>
            <a:r>
              <a:rPr lang="en-US" altLang="en-US" sz="2400" kern="0" dirty="0" smtClean="0"/>
              <a:t>Write a 10-12 sentence reflection on the scenes we saw today.</a:t>
            </a:r>
          </a:p>
          <a:p>
            <a:r>
              <a:rPr lang="en-US" altLang="en-US" sz="2400" kern="0" dirty="0" smtClean="0"/>
              <a:t>In the movie questionnaire, complete </a:t>
            </a:r>
            <a:r>
              <a:rPr lang="en-US" altLang="en-US" sz="2400" kern="0" smtClean="0"/>
              <a:t>#</a:t>
            </a:r>
            <a:r>
              <a:rPr lang="en-US" altLang="en-US" sz="2400" kern="0" smtClean="0"/>
              <a:t>12-17</a:t>
            </a:r>
            <a:endParaRPr lang="es-ES_tradnl" altLang="en-US" sz="24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1705</TotalTime>
  <Words>96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801 La fecha es el 27 de febrero del 2017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31</cp:revision>
  <cp:lastPrinted>2016-02-22T18:50:17Z</cp:lastPrinted>
  <dcterms:created xsi:type="dcterms:W3CDTF">2012-01-24T15:09:34Z</dcterms:created>
  <dcterms:modified xsi:type="dcterms:W3CDTF">2017-02-27T15:16:35Z</dcterms:modified>
</cp:coreProperties>
</file>